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6" r:id="rId2"/>
    <p:sldId id="406" r:id="rId3"/>
    <p:sldId id="410" r:id="rId4"/>
    <p:sldId id="408" r:id="rId5"/>
    <p:sldId id="411" r:id="rId6"/>
    <p:sldId id="412" r:id="rId7"/>
    <p:sldId id="409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A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5E0A86-65B5-4CC6-9CF5-CA4EDC618BA2}" v="3" dt="2024-05-14T03:11:14.3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68" d="100"/>
          <a:sy n="68" d="100"/>
        </p:scale>
        <p:origin x="65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그린, 스크린샷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3B3380EB-B02A-DD00-AE73-A619873372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834" y="116373"/>
            <a:ext cx="2255936" cy="691648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D863D4BB-47D3-B90D-66A2-104B69E07E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9789F199-1820-535E-19C1-0D4D204EA290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7EFCF39-0547-F606-1BAC-0CCECF4151FE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만화 영화, 그래픽 디자인, 폰트이(가) 표시된 사진&#10;&#10;자동 생성된 설명">
            <a:extLst>
              <a:ext uri="{FF2B5EF4-FFF2-40B4-BE49-F238E27FC236}">
                <a16:creationId xmlns:a16="http://schemas.microsoft.com/office/drawing/2014/main" id="{D68B59D9-C99E-C284-F801-75864F2CFA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06" y="1931520"/>
            <a:ext cx="10649734" cy="3101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8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64391F3E-6E0B-10FA-E3FC-E156A27499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" y="1258664"/>
            <a:ext cx="11137669" cy="527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21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64391F3E-6E0B-10FA-E3FC-E156A27499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" y="1258664"/>
            <a:ext cx="11137669" cy="527640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2E09406-5281-9205-A918-E6417D51C6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6399" y="3614697"/>
            <a:ext cx="11413067" cy="306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33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64391F3E-6E0B-10FA-E3FC-E156A27499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" y="1258664"/>
            <a:ext cx="11137669" cy="5276408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B347F21B-A410-BC1A-0746-07CF4C15C179}"/>
              </a:ext>
            </a:extLst>
          </p:cNvPr>
          <p:cNvGrpSpPr/>
          <p:nvPr userDrawn="1"/>
        </p:nvGrpSpPr>
        <p:grpSpPr>
          <a:xfrm>
            <a:off x="11302576" y="3561397"/>
            <a:ext cx="343093" cy="685800"/>
            <a:chOff x="11260226" y="3054122"/>
            <a:chExt cx="343093" cy="685800"/>
          </a:xfrm>
        </p:grpSpPr>
        <p:sp>
          <p:nvSpPr>
            <p:cNvPr id="5" name="object 33">
              <a:extLst>
                <a:ext uri="{FF2B5EF4-FFF2-40B4-BE49-F238E27FC236}">
                  <a16:creationId xmlns:a16="http://schemas.microsoft.com/office/drawing/2014/main" id="{CF980E7C-E710-33B9-050B-9370DF447BA9}"/>
                </a:ext>
              </a:extLst>
            </p:cNvPr>
            <p:cNvSpPr/>
            <p:nvPr/>
          </p:nvSpPr>
          <p:spPr>
            <a:xfrm>
              <a:off x="11260226" y="3054122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5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1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DBCCE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34">
              <a:extLst>
                <a:ext uri="{FF2B5EF4-FFF2-40B4-BE49-F238E27FC236}">
                  <a16:creationId xmlns:a16="http://schemas.microsoft.com/office/drawing/2014/main" id="{2F514757-DD36-DA13-AEA8-23D1028327FA}"/>
                </a:ext>
              </a:extLst>
            </p:cNvPr>
            <p:cNvSpPr/>
            <p:nvPr/>
          </p:nvSpPr>
          <p:spPr>
            <a:xfrm>
              <a:off x="11374001" y="3249124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0621" y="20621"/>
                  </a:moveTo>
                  <a:lnTo>
                    <a:pt x="43912" y="5155"/>
                  </a:lnTo>
                  <a:lnTo>
                    <a:pt x="70406" y="0"/>
                  </a:lnTo>
                  <a:lnTo>
                    <a:pt x="96900" y="5155"/>
                  </a:lnTo>
                  <a:lnTo>
                    <a:pt x="120191" y="20621"/>
                  </a:lnTo>
                  <a:lnTo>
                    <a:pt x="286142" y="186571"/>
                  </a:lnTo>
                  <a:lnTo>
                    <a:pt x="301609" y="209862"/>
                  </a:lnTo>
                  <a:lnTo>
                    <a:pt x="306764" y="236356"/>
                  </a:lnTo>
                  <a:lnTo>
                    <a:pt x="301609" y="262850"/>
                  </a:lnTo>
                  <a:lnTo>
                    <a:pt x="286142" y="286141"/>
                  </a:lnTo>
                  <a:lnTo>
                    <a:pt x="120192" y="452091"/>
                  </a:lnTo>
                  <a:lnTo>
                    <a:pt x="96902" y="467557"/>
                  </a:lnTo>
                  <a:lnTo>
                    <a:pt x="70408" y="472712"/>
                  </a:lnTo>
                  <a:lnTo>
                    <a:pt x="43913" y="467557"/>
                  </a:lnTo>
                  <a:lnTo>
                    <a:pt x="20623" y="452091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2"/>
                  </a:lnTo>
                  <a:lnTo>
                    <a:pt x="20623" y="352521"/>
                  </a:lnTo>
                  <a:lnTo>
                    <a:pt x="136787" y="236357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close/>
                </a:path>
              </a:pathLst>
            </a:custGeom>
            <a:solidFill>
              <a:srgbClr val="A761B4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77DB27E8-8861-1E4F-8EDB-A11759649699}"/>
              </a:ext>
            </a:extLst>
          </p:cNvPr>
          <p:cNvGrpSpPr/>
          <p:nvPr userDrawn="1"/>
        </p:nvGrpSpPr>
        <p:grpSpPr>
          <a:xfrm>
            <a:off x="546331" y="3561397"/>
            <a:ext cx="343093" cy="685800"/>
            <a:chOff x="597286" y="3054122"/>
            <a:chExt cx="343093" cy="685800"/>
          </a:xfrm>
        </p:grpSpPr>
        <p:sp>
          <p:nvSpPr>
            <p:cNvPr id="8" name="object 35">
              <a:extLst>
                <a:ext uri="{FF2B5EF4-FFF2-40B4-BE49-F238E27FC236}">
                  <a16:creationId xmlns:a16="http://schemas.microsoft.com/office/drawing/2014/main" id="{C7BCF07D-F173-39D6-9635-3B59C85E9626}"/>
                </a:ext>
              </a:extLst>
            </p:cNvPr>
            <p:cNvSpPr/>
            <p:nvPr/>
          </p:nvSpPr>
          <p:spPr>
            <a:xfrm>
              <a:off x="597286" y="3054122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5" h="1130935">
                  <a:moveTo>
                    <a:pt x="0" y="0"/>
                  </a:moveTo>
                  <a:lnTo>
                    <a:pt x="0" y="1130855"/>
                  </a:lnTo>
                  <a:lnTo>
                    <a:pt x="49716" y="1128667"/>
                  </a:lnTo>
                  <a:lnTo>
                    <a:pt x="98716" y="1122173"/>
                  </a:lnTo>
                  <a:lnTo>
                    <a:pt x="146741" y="1111483"/>
                  </a:lnTo>
                  <a:lnTo>
                    <a:pt x="193530" y="1096704"/>
                  </a:lnTo>
                  <a:lnTo>
                    <a:pt x="238822" y="1077943"/>
                  </a:lnTo>
                  <a:lnTo>
                    <a:pt x="282357" y="1055309"/>
                  </a:lnTo>
                  <a:lnTo>
                    <a:pt x="323875" y="1028910"/>
                  </a:lnTo>
                  <a:lnTo>
                    <a:pt x="363115" y="998852"/>
                  </a:lnTo>
                  <a:lnTo>
                    <a:pt x="399817" y="965245"/>
                  </a:lnTo>
                  <a:lnTo>
                    <a:pt x="433424" y="928543"/>
                  </a:lnTo>
                  <a:lnTo>
                    <a:pt x="463482" y="889303"/>
                  </a:lnTo>
                  <a:lnTo>
                    <a:pt x="489881" y="847785"/>
                  </a:lnTo>
                  <a:lnTo>
                    <a:pt x="512515" y="804250"/>
                  </a:lnTo>
                  <a:lnTo>
                    <a:pt x="531276" y="758958"/>
                  </a:lnTo>
                  <a:lnTo>
                    <a:pt x="546055" y="712169"/>
                  </a:lnTo>
                  <a:lnTo>
                    <a:pt x="556746" y="664144"/>
                  </a:lnTo>
                  <a:lnTo>
                    <a:pt x="563239" y="615143"/>
                  </a:lnTo>
                  <a:lnTo>
                    <a:pt x="565427" y="565427"/>
                  </a:lnTo>
                  <a:lnTo>
                    <a:pt x="563239" y="515711"/>
                  </a:lnTo>
                  <a:lnTo>
                    <a:pt x="556746" y="466711"/>
                  </a:lnTo>
                  <a:lnTo>
                    <a:pt x="546056" y="418686"/>
                  </a:lnTo>
                  <a:lnTo>
                    <a:pt x="531276" y="371897"/>
                  </a:lnTo>
                  <a:lnTo>
                    <a:pt x="512516" y="326605"/>
                  </a:lnTo>
                  <a:lnTo>
                    <a:pt x="489881" y="283070"/>
                  </a:lnTo>
                  <a:lnTo>
                    <a:pt x="463482" y="241552"/>
                  </a:lnTo>
                  <a:lnTo>
                    <a:pt x="433425" y="202311"/>
                  </a:lnTo>
                  <a:lnTo>
                    <a:pt x="399817" y="165610"/>
                  </a:lnTo>
                  <a:lnTo>
                    <a:pt x="363115" y="132002"/>
                  </a:lnTo>
                  <a:lnTo>
                    <a:pt x="323875" y="101945"/>
                  </a:lnTo>
                  <a:lnTo>
                    <a:pt x="282357" y="75545"/>
                  </a:lnTo>
                  <a:lnTo>
                    <a:pt x="238822" y="52911"/>
                  </a:lnTo>
                  <a:lnTo>
                    <a:pt x="193530" y="34151"/>
                  </a:lnTo>
                  <a:lnTo>
                    <a:pt x="146741" y="19371"/>
                  </a:lnTo>
                  <a:lnTo>
                    <a:pt x="98716" y="8681"/>
                  </a:lnTo>
                  <a:lnTo>
                    <a:pt x="49716" y="2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CCE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36">
              <a:extLst>
                <a:ext uri="{FF2B5EF4-FFF2-40B4-BE49-F238E27FC236}">
                  <a16:creationId xmlns:a16="http://schemas.microsoft.com/office/drawing/2014/main" id="{D2655D4B-A8C1-1C36-B4C7-42B94ED6D7EC}"/>
                </a:ext>
              </a:extLst>
            </p:cNvPr>
            <p:cNvSpPr/>
            <p:nvPr/>
          </p:nvSpPr>
          <p:spPr>
            <a:xfrm>
              <a:off x="640365" y="3249124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86142" y="20621"/>
                  </a:moveTo>
                  <a:lnTo>
                    <a:pt x="262851" y="5155"/>
                  </a:lnTo>
                  <a:lnTo>
                    <a:pt x="236357" y="0"/>
                  </a:lnTo>
                  <a:lnTo>
                    <a:pt x="209863" y="5155"/>
                  </a:lnTo>
                  <a:lnTo>
                    <a:pt x="186572" y="20621"/>
                  </a:lnTo>
                  <a:lnTo>
                    <a:pt x="20621" y="186571"/>
                  </a:lnTo>
                  <a:lnTo>
                    <a:pt x="5155" y="209862"/>
                  </a:lnTo>
                  <a:lnTo>
                    <a:pt x="0" y="236356"/>
                  </a:lnTo>
                  <a:lnTo>
                    <a:pt x="5155" y="262850"/>
                  </a:lnTo>
                  <a:lnTo>
                    <a:pt x="20621" y="286141"/>
                  </a:lnTo>
                  <a:lnTo>
                    <a:pt x="186571" y="452091"/>
                  </a:lnTo>
                  <a:lnTo>
                    <a:pt x="209862" y="467557"/>
                  </a:lnTo>
                  <a:lnTo>
                    <a:pt x="236356" y="472712"/>
                  </a:lnTo>
                  <a:lnTo>
                    <a:pt x="262850" y="467557"/>
                  </a:lnTo>
                  <a:lnTo>
                    <a:pt x="286141" y="452091"/>
                  </a:lnTo>
                  <a:lnTo>
                    <a:pt x="301607" y="428800"/>
                  </a:lnTo>
                  <a:lnTo>
                    <a:pt x="306763" y="402306"/>
                  </a:lnTo>
                  <a:lnTo>
                    <a:pt x="301607" y="375812"/>
                  </a:lnTo>
                  <a:lnTo>
                    <a:pt x="286141" y="352521"/>
                  </a:lnTo>
                  <a:lnTo>
                    <a:pt x="169977" y="236357"/>
                  </a:lnTo>
                  <a:lnTo>
                    <a:pt x="286142" y="120191"/>
                  </a:lnTo>
                  <a:lnTo>
                    <a:pt x="301609" y="96900"/>
                  </a:lnTo>
                  <a:lnTo>
                    <a:pt x="306764" y="70406"/>
                  </a:lnTo>
                  <a:lnTo>
                    <a:pt x="301609" y="43912"/>
                  </a:lnTo>
                  <a:lnTo>
                    <a:pt x="286142" y="20621"/>
                  </a:lnTo>
                  <a:close/>
                </a:path>
              </a:pathLst>
            </a:custGeom>
            <a:solidFill>
              <a:srgbClr val="A761B4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DC48AB0-4160-AE07-C713-B8D8B6718150}"/>
              </a:ext>
            </a:extLst>
          </p:cNvPr>
          <p:cNvGrpSpPr/>
          <p:nvPr userDrawn="1"/>
        </p:nvGrpSpPr>
        <p:grpSpPr>
          <a:xfrm>
            <a:off x="4745391" y="6130552"/>
            <a:ext cx="2701217" cy="190608"/>
            <a:chOff x="5529957" y="6130552"/>
            <a:chExt cx="2701217" cy="190608"/>
          </a:xfrm>
        </p:grpSpPr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B428CD41-8ADB-F6B7-0400-BCF3E6955FBB}"/>
                </a:ext>
              </a:extLst>
            </p:cNvPr>
            <p:cNvGrpSpPr/>
            <p:nvPr/>
          </p:nvGrpSpPr>
          <p:grpSpPr>
            <a:xfrm>
              <a:off x="5529957" y="6130553"/>
              <a:ext cx="1132087" cy="190607"/>
              <a:chOff x="5454431" y="6323222"/>
              <a:chExt cx="1132087" cy="190607"/>
            </a:xfrm>
          </p:grpSpPr>
          <p:sp>
            <p:nvSpPr>
              <p:cNvPr id="20" name="object 31">
                <a:extLst>
                  <a:ext uri="{FF2B5EF4-FFF2-40B4-BE49-F238E27FC236}">
                    <a16:creationId xmlns:a16="http://schemas.microsoft.com/office/drawing/2014/main" id="{D5B42BDD-854C-607B-B546-73903FA3816B}"/>
                  </a:ext>
                </a:extLst>
              </p:cNvPr>
              <p:cNvSpPr/>
              <p:nvPr/>
            </p:nvSpPr>
            <p:spPr>
              <a:xfrm>
                <a:off x="5454431" y="6323222"/>
                <a:ext cx="190607" cy="190607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4325">
                    <a:moveTo>
                      <a:pt x="157063" y="0"/>
                    </a:moveTo>
                    <a:lnTo>
                      <a:pt x="107419" y="8007"/>
                    </a:lnTo>
                    <a:lnTo>
                      <a:pt x="64303" y="30304"/>
                    </a:lnTo>
                    <a:lnTo>
                      <a:pt x="30304" y="64303"/>
                    </a:lnTo>
                    <a:lnTo>
                      <a:pt x="8007" y="107419"/>
                    </a:lnTo>
                    <a:lnTo>
                      <a:pt x="0" y="157063"/>
                    </a:lnTo>
                    <a:lnTo>
                      <a:pt x="8007" y="206707"/>
                    </a:lnTo>
                    <a:lnTo>
                      <a:pt x="30304" y="249822"/>
                    </a:lnTo>
                    <a:lnTo>
                      <a:pt x="64303" y="283822"/>
                    </a:lnTo>
                    <a:lnTo>
                      <a:pt x="107419" y="306119"/>
                    </a:lnTo>
                    <a:lnTo>
                      <a:pt x="157063" y="314126"/>
                    </a:lnTo>
                    <a:lnTo>
                      <a:pt x="206707" y="306119"/>
                    </a:lnTo>
                    <a:lnTo>
                      <a:pt x="249822" y="283822"/>
                    </a:lnTo>
                    <a:lnTo>
                      <a:pt x="283822" y="249822"/>
                    </a:lnTo>
                    <a:lnTo>
                      <a:pt x="306119" y="206707"/>
                    </a:lnTo>
                    <a:lnTo>
                      <a:pt x="314126" y="157063"/>
                    </a:lnTo>
                    <a:lnTo>
                      <a:pt x="306119" y="107419"/>
                    </a:lnTo>
                    <a:lnTo>
                      <a:pt x="283822" y="64303"/>
                    </a:lnTo>
                    <a:lnTo>
                      <a:pt x="249822" y="30304"/>
                    </a:lnTo>
                    <a:lnTo>
                      <a:pt x="206707" y="8007"/>
                    </a:lnTo>
                    <a:lnTo>
                      <a:pt x="157063" y="0"/>
                    </a:lnTo>
                    <a:close/>
                  </a:path>
                </a:pathLst>
              </a:custGeom>
              <a:solidFill>
                <a:srgbClr val="FFA133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sp>
            <p:nvSpPr>
              <p:cNvPr id="21" name="object 31">
                <a:extLst>
                  <a:ext uri="{FF2B5EF4-FFF2-40B4-BE49-F238E27FC236}">
                    <a16:creationId xmlns:a16="http://schemas.microsoft.com/office/drawing/2014/main" id="{C06FE9EB-4146-A97E-50A4-47D030391267}"/>
                  </a:ext>
                </a:extLst>
              </p:cNvPr>
              <p:cNvSpPr/>
              <p:nvPr/>
            </p:nvSpPr>
            <p:spPr>
              <a:xfrm>
                <a:off x="5768258" y="6323222"/>
                <a:ext cx="190607" cy="190607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4325">
                    <a:moveTo>
                      <a:pt x="157063" y="0"/>
                    </a:moveTo>
                    <a:lnTo>
                      <a:pt x="107419" y="8007"/>
                    </a:lnTo>
                    <a:lnTo>
                      <a:pt x="64303" y="30304"/>
                    </a:lnTo>
                    <a:lnTo>
                      <a:pt x="30304" y="64303"/>
                    </a:lnTo>
                    <a:lnTo>
                      <a:pt x="8007" y="107419"/>
                    </a:lnTo>
                    <a:lnTo>
                      <a:pt x="0" y="157063"/>
                    </a:lnTo>
                    <a:lnTo>
                      <a:pt x="8007" y="206707"/>
                    </a:lnTo>
                    <a:lnTo>
                      <a:pt x="30304" y="249822"/>
                    </a:lnTo>
                    <a:lnTo>
                      <a:pt x="64303" y="283822"/>
                    </a:lnTo>
                    <a:lnTo>
                      <a:pt x="107419" y="306119"/>
                    </a:lnTo>
                    <a:lnTo>
                      <a:pt x="157063" y="314126"/>
                    </a:lnTo>
                    <a:lnTo>
                      <a:pt x="206707" y="306119"/>
                    </a:lnTo>
                    <a:lnTo>
                      <a:pt x="249822" y="283822"/>
                    </a:lnTo>
                    <a:lnTo>
                      <a:pt x="283822" y="249822"/>
                    </a:lnTo>
                    <a:lnTo>
                      <a:pt x="306119" y="206707"/>
                    </a:lnTo>
                    <a:lnTo>
                      <a:pt x="314126" y="157063"/>
                    </a:lnTo>
                    <a:lnTo>
                      <a:pt x="306119" y="107419"/>
                    </a:lnTo>
                    <a:lnTo>
                      <a:pt x="283822" y="64303"/>
                    </a:lnTo>
                    <a:lnTo>
                      <a:pt x="249822" y="30304"/>
                    </a:lnTo>
                    <a:lnTo>
                      <a:pt x="206707" y="8007"/>
                    </a:lnTo>
                    <a:lnTo>
                      <a:pt x="157063" y="0"/>
                    </a:lnTo>
                    <a:close/>
                  </a:path>
                </a:pathLst>
              </a:custGeom>
              <a:solidFill>
                <a:srgbClr val="D4E6F0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sp>
            <p:nvSpPr>
              <p:cNvPr id="22" name="object 31">
                <a:extLst>
                  <a:ext uri="{FF2B5EF4-FFF2-40B4-BE49-F238E27FC236}">
                    <a16:creationId xmlns:a16="http://schemas.microsoft.com/office/drawing/2014/main" id="{A33312DD-6353-52D0-70AE-8AF6D72A2F3B}"/>
                  </a:ext>
                </a:extLst>
              </p:cNvPr>
              <p:cNvSpPr/>
              <p:nvPr/>
            </p:nvSpPr>
            <p:spPr>
              <a:xfrm>
                <a:off x="6082085" y="6323222"/>
                <a:ext cx="190607" cy="190607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4325">
                    <a:moveTo>
                      <a:pt x="157063" y="0"/>
                    </a:moveTo>
                    <a:lnTo>
                      <a:pt x="107419" y="8007"/>
                    </a:lnTo>
                    <a:lnTo>
                      <a:pt x="64303" y="30304"/>
                    </a:lnTo>
                    <a:lnTo>
                      <a:pt x="30304" y="64303"/>
                    </a:lnTo>
                    <a:lnTo>
                      <a:pt x="8007" y="107419"/>
                    </a:lnTo>
                    <a:lnTo>
                      <a:pt x="0" y="157063"/>
                    </a:lnTo>
                    <a:lnTo>
                      <a:pt x="8007" y="206707"/>
                    </a:lnTo>
                    <a:lnTo>
                      <a:pt x="30304" y="249822"/>
                    </a:lnTo>
                    <a:lnTo>
                      <a:pt x="64303" y="283822"/>
                    </a:lnTo>
                    <a:lnTo>
                      <a:pt x="107419" y="306119"/>
                    </a:lnTo>
                    <a:lnTo>
                      <a:pt x="157063" y="314126"/>
                    </a:lnTo>
                    <a:lnTo>
                      <a:pt x="206707" y="306119"/>
                    </a:lnTo>
                    <a:lnTo>
                      <a:pt x="249822" y="283822"/>
                    </a:lnTo>
                    <a:lnTo>
                      <a:pt x="283822" y="249822"/>
                    </a:lnTo>
                    <a:lnTo>
                      <a:pt x="306119" y="206707"/>
                    </a:lnTo>
                    <a:lnTo>
                      <a:pt x="314126" y="157063"/>
                    </a:lnTo>
                    <a:lnTo>
                      <a:pt x="306119" y="107419"/>
                    </a:lnTo>
                    <a:lnTo>
                      <a:pt x="283822" y="64303"/>
                    </a:lnTo>
                    <a:lnTo>
                      <a:pt x="249822" y="30304"/>
                    </a:lnTo>
                    <a:lnTo>
                      <a:pt x="206707" y="8007"/>
                    </a:lnTo>
                    <a:lnTo>
                      <a:pt x="157063" y="0"/>
                    </a:lnTo>
                    <a:close/>
                  </a:path>
                </a:pathLst>
              </a:custGeom>
              <a:solidFill>
                <a:srgbClr val="D4E6F0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sp>
            <p:nvSpPr>
              <p:cNvPr id="23" name="object 31">
                <a:extLst>
                  <a:ext uri="{FF2B5EF4-FFF2-40B4-BE49-F238E27FC236}">
                    <a16:creationId xmlns:a16="http://schemas.microsoft.com/office/drawing/2014/main" id="{7EF1D16C-F714-7353-D395-8CB02C0E9396}"/>
                  </a:ext>
                </a:extLst>
              </p:cNvPr>
              <p:cNvSpPr/>
              <p:nvPr/>
            </p:nvSpPr>
            <p:spPr>
              <a:xfrm>
                <a:off x="6395911" y="6323222"/>
                <a:ext cx="190607" cy="190607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4325">
                    <a:moveTo>
                      <a:pt x="157063" y="0"/>
                    </a:moveTo>
                    <a:lnTo>
                      <a:pt x="107419" y="8007"/>
                    </a:lnTo>
                    <a:lnTo>
                      <a:pt x="64303" y="30304"/>
                    </a:lnTo>
                    <a:lnTo>
                      <a:pt x="30304" y="64303"/>
                    </a:lnTo>
                    <a:lnTo>
                      <a:pt x="8007" y="107419"/>
                    </a:lnTo>
                    <a:lnTo>
                      <a:pt x="0" y="157063"/>
                    </a:lnTo>
                    <a:lnTo>
                      <a:pt x="8007" y="206707"/>
                    </a:lnTo>
                    <a:lnTo>
                      <a:pt x="30304" y="249822"/>
                    </a:lnTo>
                    <a:lnTo>
                      <a:pt x="64303" y="283822"/>
                    </a:lnTo>
                    <a:lnTo>
                      <a:pt x="107419" y="306119"/>
                    </a:lnTo>
                    <a:lnTo>
                      <a:pt x="157063" y="314126"/>
                    </a:lnTo>
                    <a:lnTo>
                      <a:pt x="206707" y="306119"/>
                    </a:lnTo>
                    <a:lnTo>
                      <a:pt x="249822" y="283822"/>
                    </a:lnTo>
                    <a:lnTo>
                      <a:pt x="283822" y="249822"/>
                    </a:lnTo>
                    <a:lnTo>
                      <a:pt x="306119" y="206707"/>
                    </a:lnTo>
                    <a:lnTo>
                      <a:pt x="314126" y="157063"/>
                    </a:lnTo>
                    <a:lnTo>
                      <a:pt x="306119" y="107419"/>
                    </a:lnTo>
                    <a:lnTo>
                      <a:pt x="283822" y="64303"/>
                    </a:lnTo>
                    <a:lnTo>
                      <a:pt x="249822" y="30304"/>
                    </a:lnTo>
                    <a:lnTo>
                      <a:pt x="206707" y="8007"/>
                    </a:lnTo>
                    <a:lnTo>
                      <a:pt x="157063" y="0"/>
                    </a:lnTo>
                    <a:close/>
                  </a:path>
                </a:pathLst>
              </a:custGeom>
              <a:solidFill>
                <a:srgbClr val="D4E6F0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</p:grpSp>
        <p:sp>
          <p:nvSpPr>
            <p:cNvPr id="15" name="object 31">
              <a:extLst>
                <a:ext uri="{FF2B5EF4-FFF2-40B4-BE49-F238E27FC236}">
                  <a16:creationId xmlns:a16="http://schemas.microsoft.com/office/drawing/2014/main" id="{11495DCB-CE65-C264-B0E7-06000F7D9F82}"/>
                </a:ext>
              </a:extLst>
            </p:cNvPr>
            <p:cNvSpPr/>
            <p:nvPr/>
          </p:nvSpPr>
          <p:spPr>
            <a:xfrm>
              <a:off x="6785263" y="613055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31">
              <a:extLst>
                <a:ext uri="{FF2B5EF4-FFF2-40B4-BE49-F238E27FC236}">
                  <a16:creationId xmlns:a16="http://schemas.microsoft.com/office/drawing/2014/main" id="{CA76B4F9-DD9B-DEFA-7107-68B56EE79F06}"/>
                </a:ext>
              </a:extLst>
            </p:cNvPr>
            <p:cNvSpPr/>
            <p:nvPr/>
          </p:nvSpPr>
          <p:spPr>
            <a:xfrm>
              <a:off x="7099089" y="613055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7" name="object 31">
              <a:extLst>
                <a:ext uri="{FF2B5EF4-FFF2-40B4-BE49-F238E27FC236}">
                  <a16:creationId xmlns:a16="http://schemas.microsoft.com/office/drawing/2014/main" id="{52FF27E9-3C15-0CD4-D153-C9B2A3DC9EC7}"/>
                </a:ext>
              </a:extLst>
            </p:cNvPr>
            <p:cNvSpPr/>
            <p:nvPr/>
          </p:nvSpPr>
          <p:spPr>
            <a:xfrm>
              <a:off x="7412915" y="613055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8" name="object 31">
              <a:extLst>
                <a:ext uri="{FF2B5EF4-FFF2-40B4-BE49-F238E27FC236}">
                  <a16:creationId xmlns:a16="http://schemas.microsoft.com/office/drawing/2014/main" id="{EB874350-FECB-9EE5-A663-E531DB658005}"/>
                </a:ext>
              </a:extLst>
            </p:cNvPr>
            <p:cNvSpPr/>
            <p:nvPr/>
          </p:nvSpPr>
          <p:spPr>
            <a:xfrm>
              <a:off x="7726741" y="613055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9" name="object 31">
              <a:extLst>
                <a:ext uri="{FF2B5EF4-FFF2-40B4-BE49-F238E27FC236}">
                  <a16:creationId xmlns:a16="http://schemas.microsoft.com/office/drawing/2014/main" id="{3C9D2563-F135-CF43-F3DE-1F1F43FB9B0C}"/>
                </a:ext>
              </a:extLst>
            </p:cNvPr>
            <p:cNvSpPr/>
            <p:nvPr/>
          </p:nvSpPr>
          <p:spPr>
            <a:xfrm>
              <a:off x="8040567" y="613055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</p:spTree>
    <p:extLst>
      <p:ext uri="{BB962C8B-B14F-4D97-AF65-F5344CB8AC3E}">
        <p14:creationId xmlns:p14="http://schemas.microsoft.com/office/powerpoint/2010/main" val="150564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64391F3E-6E0B-10FA-E3FC-E156A27499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" y="1258664"/>
            <a:ext cx="11137669" cy="5276408"/>
          </a:xfrm>
          <a:prstGeom prst="rect">
            <a:avLst/>
          </a:prstGeom>
        </p:spPr>
      </p:pic>
      <p:pic>
        <p:nvPicPr>
          <p:cNvPr id="3" name="그림 2" descr="클립아트, 만화 영화이(가) 표시된 사진&#10;&#10;자동 생성된 설명">
            <a:extLst>
              <a:ext uri="{FF2B5EF4-FFF2-40B4-BE49-F238E27FC236}">
                <a16:creationId xmlns:a16="http://schemas.microsoft.com/office/drawing/2014/main" id="{3060D4C3-CB35-7A12-2A3A-581D2C0CD5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3466">
            <a:off x="836002" y="176283"/>
            <a:ext cx="1391512" cy="139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237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4757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EDA77F77-CDF6-9D12-6226-ABD6E4912601}"/>
              </a:ext>
            </a:extLst>
          </p:cNvPr>
          <p:cNvSpPr/>
          <p:nvPr userDrawn="1"/>
        </p:nvSpPr>
        <p:spPr>
          <a:xfrm>
            <a:off x="538928" y="35352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AC3EEA8E-1997-3F4F-9B1B-455B2483120A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3BC1773-405E-D24C-308C-A59F41C1C171}"/>
              </a:ext>
            </a:extLst>
          </p:cNvPr>
          <p:cNvSpPr/>
          <p:nvPr userDrawn="1"/>
        </p:nvSpPr>
        <p:spPr>
          <a:xfrm>
            <a:off x="2026056" y="651232"/>
            <a:ext cx="8093989" cy="5415754"/>
          </a:xfrm>
          <a:prstGeom prst="rect">
            <a:avLst/>
          </a:prstGeom>
          <a:solidFill>
            <a:srgbClr val="F6F9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132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C576E294-0A50-4286-936D-788A30BA4783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3891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6" r:id="rId3"/>
    <p:sldLayoutId id="2147483653" r:id="rId4"/>
    <p:sldLayoutId id="2147483654" r:id="rId5"/>
    <p:sldLayoutId id="2147483649" r:id="rId6"/>
    <p:sldLayoutId id="2147483655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6211545B-44EE-E74B-F548-5A12A2492D19}"/>
              </a:ext>
            </a:extLst>
          </p:cNvPr>
          <p:cNvGrpSpPr/>
          <p:nvPr/>
        </p:nvGrpSpPr>
        <p:grpSpPr>
          <a:xfrm>
            <a:off x="9377317" y="5911940"/>
            <a:ext cx="2342466" cy="410996"/>
            <a:chOff x="6359972" y="5908437"/>
            <a:chExt cx="2342466" cy="41099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5F92651-A007-52DE-4A52-E0C84044DA62}"/>
                </a:ext>
              </a:extLst>
            </p:cNvPr>
            <p:cNvSpPr txBox="1"/>
            <p:nvPr/>
          </p:nvSpPr>
          <p:spPr>
            <a:xfrm>
              <a:off x="7041406" y="5908437"/>
              <a:ext cx="16610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36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ln w="1270">
                    <a:noFill/>
                  </a:ln>
                  <a:solidFill>
                    <a:srgbClr val="007A55"/>
                  </a:solidFill>
                  <a:latin typeface="+mn-ea"/>
                </a:rPr>
                <a:t>37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3F05C97-A903-B29B-C270-E038D5886723}"/>
                </a:ext>
              </a:extLst>
            </p:cNvPr>
            <p:cNvSpPr txBox="1"/>
            <p:nvPr/>
          </p:nvSpPr>
          <p:spPr>
            <a:xfrm>
              <a:off x="6359972" y="5919323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562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E61EC323-A048-C1C8-706A-D64A63CF0EB3}"/>
              </a:ext>
            </a:extLst>
          </p:cNvPr>
          <p:cNvGrpSpPr/>
          <p:nvPr/>
        </p:nvGrpSpPr>
        <p:grpSpPr>
          <a:xfrm>
            <a:off x="542924" y="184150"/>
            <a:ext cx="4566958" cy="908050"/>
            <a:chOff x="1428750" y="-69850"/>
            <a:chExt cx="4566958" cy="908050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5046DB6F-0B21-BE9B-DB8C-51FFB74665D9}"/>
                </a:ext>
              </a:extLst>
            </p:cNvPr>
            <p:cNvSpPr/>
            <p:nvPr userDrawn="1"/>
          </p:nvSpPr>
          <p:spPr>
            <a:xfrm>
              <a:off x="1504952" y="257175"/>
              <a:ext cx="4490756" cy="581025"/>
            </a:xfrm>
            <a:prstGeom prst="roundRect">
              <a:avLst>
                <a:gd name="adj" fmla="val 50000"/>
              </a:avLst>
            </a:prstGeom>
            <a:solidFill>
              <a:srgbClr val="69318E"/>
            </a:solidFill>
            <a:ln w="38100"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C01F0C6D-5173-1FB6-B75E-956D5776911E}"/>
                </a:ext>
              </a:extLst>
            </p:cNvPr>
            <p:cNvSpPr/>
            <p:nvPr userDrawn="1"/>
          </p:nvSpPr>
          <p:spPr>
            <a:xfrm>
              <a:off x="1692917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BC2406EB-3740-3CA9-8CAF-457EF344858F}"/>
                </a:ext>
              </a:extLst>
            </p:cNvPr>
            <p:cNvSpPr/>
            <p:nvPr userDrawn="1"/>
          </p:nvSpPr>
          <p:spPr>
            <a:xfrm>
              <a:off x="5676418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6" name="그림 5" descr="클립아트, 만화 영화이(가) 표시된 사진&#10;&#10;자동 생성된 설명">
              <a:extLst>
                <a:ext uri="{FF2B5EF4-FFF2-40B4-BE49-F238E27FC236}">
                  <a16:creationId xmlns:a16="http://schemas.microsoft.com/office/drawing/2014/main" id="{13CA86C9-DC94-C460-216C-A9C13E34B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750" y="-69850"/>
              <a:ext cx="635000" cy="63500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6E311D1-6249-E077-D1CD-CA9EE2859AB2}"/>
              </a:ext>
            </a:extLst>
          </p:cNvPr>
          <p:cNvSpPr txBox="1"/>
          <p:nvPr/>
        </p:nvSpPr>
        <p:spPr>
          <a:xfrm>
            <a:off x="955669" y="604109"/>
            <a:ext cx="39390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>
                <a:solidFill>
                  <a:schemeClr val="bg1"/>
                </a:solidFill>
              </a:rPr>
              <a:t>밤하늘을 아름답게 표현한 그림</a:t>
            </a:r>
            <a:endParaRPr lang="ko-KR" altLang="en-US" sz="2200" b="1" spc="-15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2001FE-C921-4711-336D-63AF794B547D}"/>
              </a:ext>
            </a:extLst>
          </p:cNvPr>
          <p:cNvSpPr txBox="1"/>
          <p:nvPr/>
        </p:nvSpPr>
        <p:spPr>
          <a:xfrm>
            <a:off x="1026033" y="1476375"/>
            <a:ext cx="10229155" cy="298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dirty="0"/>
              <a:t>미술관에 가면 밤하늘의 모습을 아름답게 표현한 그림을 볼 수 있습니다</a:t>
            </a:r>
            <a:r>
              <a:rPr lang="en-US" altLang="ko-KR" sz="3200" b="1" dirty="0"/>
              <a:t>. </a:t>
            </a:r>
            <a:r>
              <a:rPr lang="ko-KR" altLang="en-US" sz="3200" b="1" dirty="0"/>
              <a:t>화가들은 밤하늘에서 볼 수 있는 달</a:t>
            </a:r>
            <a:r>
              <a:rPr lang="en-US" altLang="ko-KR" sz="3200" b="1" dirty="0"/>
              <a:t>, </a:t>
            </a:r>
            <a:r>
              <a:rPr lang="ko-KR" altLang="en-US" sz="3200" b="1" dirty="0"/>
              <a:t>태양계 행성</a:t>
            </a:r>
            <a:r>
              <a:rPr lang="en-US" altLang="ko-KR" sz="3200" b="1" dirty="0"/>
              <a:t>, </a:t>
            </a:r>
            <a:r>
              <a:rPr lang="ko-KR" altLang="en-US" sz="3200" b="1" dirty="0"/>
              <a:t>별</a:t>
            </a:r>
            <a:r>
              <a:rPr lang="en-US" altLang="ko-KR" sz="3200" b="1" dirty="0"/>
              <a:t>, </a:t>
            </a:r>
            <a:r>
              <a:rPr lang="ko-KR" altLang="en-US" sz="3200" b="1" dirty="0"/>
              <a:t>별자리 등을 자신만의 방법으로 아름답게 표현했습니다</a:t>
            </a:r>
            <a:r>
              <a:rPr lang="en-US" altLang="ko-KR" sz="3200" b="1" dirty="0"/>
              <a:t>. </a:t>
            </a:r>
            <a:r>
              <a:rPr lang="ko-KR" altLang="en-US" sz="3200" b="1" dirty="0"/>
              <a:t>화가들은 밤하늘의 천체를 어떻게 표현했을까요</a:t>
            </a:r>
            <a:r>
              <a:rPr lang="en-US" altLang="ko-KR" sz="3200" b="1" dirty="0"/>
              <a:t>?				</a:t>
            </a:r>
            <a:endParaRPr lang="ko-KR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6434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E61EC323-A048-C1C8-706A-D64A63CF0EB3}"/>
              </a:ext>
            </a:extLst>
          </p:cNvPr>
          <p:cNvGrpSpPr/>
          <p:nvPr/>
        </p:nvGrpSpPr>
        <p:grpSpPr>
          <a:xfrm>
            <a:off x="542924" y="184150"/>
            <a:ext cx="5145182" cy="908050"/>
            <a:chOff x="1428750" y="-69850"/>
            <a:chExt cx="5145182" cy="908050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5046DB6F-0B21-BE9B-DB8C-51FFB74665D9}"/>
                </a:ext>
              </a:extLst>
            </p:cNvPr>
            <p:cNvSpPr/>
            <p:nvPr userDrawn="1"/>
          </p:nvSpPr>
          <p:spPr>
            <a:xfrm>
              <a:off x="1504952" y="257175"/>
              <a:ext cx="5068980" cy="581025"/>
            </a:xfrm>
            <a:prstGeom prst="roundRect">
              <a:avLst>
                <a:gd name="adj" fmla="val 50000"/>
              </a:avLst>
            </a:prstGeom>
            <a:solidFill>
              <a:srgbClr val="69318E"/>
            </a:solidFill>
            <a:ln w="38100"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C01F0C6D-5173-1FB6-B75E-956D5776911E}"/>
                </a:ext>
              </a:extLst>
            </p:cNvPr>
            <p:cNvSpPr/>
            <p:nvPr userDrawn="1"/>
          </p:nvSpPr>
          <p:spPr>
            <a:xfrm>
              <a:off x="1692917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BC2406EB-3740-3CA9-8CAF-457EF344858F}"/>
                </a:ext>
              </a:extLst>
            </p:cNvPr>
            <p:cNvSpPr/>
            <p:nvPr userDrawn="1"/>
          </p:nvSpPr>
          <p:spPr>
            <a:xfrm>
              <a:off x="6254640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6" name="그림 5" descr="클립아트, 만화 영화이(가) 표시된 사진&#10;&#10;자동 생성된 설명">
              <a:extLst>
                <a:ext uri="{FF2B5EF4-FFF2-40B4-BE49-F238E27FC236}">
                  <a16:creationId xmlns:a16="http://schemas.microsoft.com/office/drawing/2014/main" id="{13CA86C9-DC94-C460-216C-A9C13E34B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750" y="-69850"/>
              <a:ext cx="635000" cy="63500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6E311D1-6249-E077-D1CD-CA9EE2859AB2}"/>
              </a:ext>
            </a:extLst>
          </p:cNvPr>
          <p:cNvSpPr txBox="1"/>
          <p:nvPr/>
        </p:nvSpPr>
        <p:spPr>
          <a:xfrm>
            <a:off x="1067641" y="604109"/>
            <a:ext cx="43689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>
                <a:solidFill>
                  <a:schemeClr val="bg1"/>
                </a:solidFill>
              </a:rPr>
              <a:t>빈센트 </a:t>
            </a:r>
            <a:r>
              <a:rPr lang="ko-KR" altLang="en-US" sz="2200" b="1" spc="-150" dirty="0" err="1">
                <a:solidFill>
                  <a:schemeClr val="bg1"/>
                </a:solidFill>
              </a:rPr>
              <a:t>반고흐의</a:t>
            </a:r>
            <a:r>
              <a:rPr lang="ko-KR" altLang="en-US" sz="2200" b="1" spc="-150" dirty="0">
                <a:solidFill>
                  <a:schemeClr val="bg1"/>
                </a:solidFill>
              </a:rPr>
              <a:t> 「사이프러스나무」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2001FE-C921-4711-336D-63AF794B547D}"/>
              </a:ext>
            </a:extLst>
          </p:cNvPr>
          <p:cNvSpPr txBox="1"/>
          <p:nvPr/>
        </p:nvSpPr>
        <p:spPr>
          <a:xfrm>
            <a:off x="1026033" y="1476375"/>
            <a:ext cx="6410465" cy="239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/>
              <a:t>빈센트 </a:t>
            </a:r>
            <a:r>
              <a:rPr lang="ko-KR" altLang="en-US" sz="3200" b="1" spc="-150" dirty="0" err="1"/>
              <a:t>반고흐</a:t>
            </a:r>
            <a:r>
              <a:rPr lang="en-US" altLang="ko-KR" sz="3200" b="1" spc="-150" dirty="0"/>
              <a:t>(Vincent van Gogh, 1853~1890)</a:t>
            </a:r>
            <a:r>
              <a:rPr lang="ko-KR" altLang="en-US" sz="3200" b="1" spc="-150" dirty="0"/>
              <a:t>는 사이프러스나무를 중심으로 왼쪽에는 별</a:t>
            </a:r>
            <a:r>
              <a:rPr lang="en-US" altLang="ko-KR" sz="3200" b="1" spc="-150" dirty="0"/>
              <a:t>, </a:t>
            </a:r>
            <a:r>
              <a:rPr lang="ko-KR" altLang="en-US" sz="3200" b="1" spc="-150" dirty="0"/>
              <a:t>오른쪽에는 초승달을 표현했습니다</a:t>
            </a:r>
            <a:r>
              <a:rPr lang="en-US" altLang="ko-KR" sz="3200" b="1" spc="-150" dirty="0"/>
              <a:t>.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7DAEBD9-E515-E735-DD90-48C9C9C2F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753" y="1519518"/>
            <a:ext cx="3206070" cy="4625318"/>
          </a:xfrm>
          <a:prstGeom prst="rect">
            <a:avLst/>
          </a:prstGeom>
        </p:spPr>
      </p:pic>
      <p:sp>
        <p:nvSpPr>
          <p:cNvPr id="15" name="object 25">
            <a:extLst>
              <a:ext uri="{FF2B5EF4-FFF2-40B4-BE49-F238E27FC236}">
                <a16:creationId xmlns:a16="http://schemas.microsoft.com/office/drawing/2014/main" id="{7052F891-D68F-F9D4-0C6D-B8AA5822FE69}"/>
              </a:ext>
            </a:extLst>
          </p:cNvPr>
          <p:cNvSpPr/>
          <p:nvPr/>
        </p:nvSpPr>
        <p:spPr>
          <a:xfrm rot="5400000">
            <a:off x="7579676" y="5715263"/>
            <a:ext cx="257827" cy="222002"/>
          </a:xfrm>
          <a:custGeom>
            <a:avLst/>
            <a:gdLst/>
            <a:ahLst/>
            <a:cxnLst/>
            <a:rect l="l" t="t" r="r" b="b"/>
            <a:pathLst>
              <a:path w="344805" h="298450">
                <a:moveTo>
                  <a:pt x="172293" y="0"/>
                </a:moveTo>
                <a:lnTo>
                  <a:pt x="0" y="298420"/>
                </a:lnTo>
                <a:lnTo>
                  <a:pt x="344586" y="298420"/>
                </a:lnTo>
                <a:lnTo>
                  <a:pt x="172293" y="0"/>
                </a:lnTo>
                <a:close/>
              </a:path>
            </a:pathLst>
          </a:custGeom>
          <a:solidFill>
            <a:srgbClr val="1CBDC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85E337-2E1E-3350-D842-D34D074BEF27}"/>
              </a:ext>
            </a:extLst>
          </p:cNvPr>
          <p:cNvSpPr txBox="1"/>
          <p:nvPr/>
        </p:nvSpPr>
        <p:spPr>
          <a:xfrm>
            <a:off x="4681460" y="5579644"/>
            <a:ext cx="29354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「사이프러스나무」</a:t>
            </a:r>
          </a:p>
        </p:txBody>
      </p:sp>
    </p:spTree>
    <p:extLst>
      <p:ext uri="{BB962C8B-B14F-4D97-AF65-F5344CB8AC3E}">
        <p14:creationId xmlns:p14="http://schemas.microsoft.com/office/powerpoint/2010/main" val="546768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825E7A18-0648-6C9C-6D1F-8F0FEC36D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4608" y="553245"/>
            <a:ext cx="3910179" cy="575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2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F1094CB-823D-71B8-A987-5B3725EA73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302" y="1510595"/>
            <a:ext cx="5725917" cy="476736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E61EC323-A048-C1C8-706A-D64A63CF0EB3}"/>
              </a:ext>
            </a:extLst>
          </p:cNvPr>
          <p:cNvGrpSpPr/>
          <p:nvPr/>
        </p:nvGrpSpPr>
        <p:grpSpPr>
          <a:xfrm>
            <a:off x="542924" y="184150"/>
            <a:ext cx="4733614" cy="908050"/>
            <a:chOff x="1428750" y="-69850"/>
            <a:chExt cx="4733614" cy="908050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5046DB6F-0B21-BE9B-DB8C-51FFB74665D9}"/>
                </a:ext>
              </a:extLst>
            </p:cNvPr>
            <p:cNvSpPr/>
            <p:nvPr userDrawn="1"/>
          </p:nvSpPr>
          <p:spPr>
            <a:xfrm>
              <a:off x="1504952" y="257175"/>
              <a:ext cx="4657412" cy="581025"/>
            </a:xfrm>
            <a:prstGeom prst="roundRect">
              <a:avLst>
                <a:gd name="adj" fmla="val 50000"/>
              </a:avLst>
            </a:prstGeom>
            <a:solidFill>
              <a:srgbClr val="69318E"/>
            </a:solidFill>
            <a:ln w="38100"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C01F0C6D-5173-1FB6-B75E-956D5776911E}"/>
                </a:ext>
              </a:extLst>
            </p:cNvPr>
            <p:cNvSpPr/>
            <p:nvPr userDrawn="1"/>
          </p:nvSpPr>
          <p:spPr>
            <a:xfrm>
              <a:off x="1692917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BC2406EB-3740-3CA9-8CAF-457EF344858F}"/>
                </a:ext>
              </a:extLst>
            </p:cNvPr>
            <p:cNvSpPr/>
            <p:nvPr userDrawn="1"/>
          </p:nvSpPr>
          <p:spPr>
            <a:xfrm>
              <a:off x="5804940" y="493687"/>
              <a:ext cx="108000" cy="108000"/>
            </a:xfrm>
            <a:prstGeom prst="ellipse">
              <a:avLst/>
            </a:prstGeom>
            <a:solidFill>
              <a:srgbClr val="A761B4"/>
            </a:solidFill>
            <a:ln>
              <a:solidFill>
                <a:srgbClr val="A761B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pic>
          <p:nvPicPr>
            <p:cNvPr id="6" name="그림 5" descr="클립아트, 만화 영화이(가) 표시된 사진&#10;&#10;자동 생성된 설명">
              <a:extLst>
                <a:ext uri="{FF2B5EF4-FFF2-40B4-BE49-F238E27FC236}">
                  <a16:creationId xmlns:a16="http://schemas.microsoft.com/office/drawing/2014/main" id="{13CA86C9-DC94-C460-216C-A9C13E34B7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8750" y="-69850"/>
              <a:ext cx="635000" cy="635000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A6E311D1-6249-E077-D1CD-CA9EE2859AB2}"/>
              </a:ext>
            </a:extLst>
          </p:cNvPr>
          <p:cNvSpPr txBox="1"/>
          <p:nvPr/>
        </p:nvSpPr>
        <p:spPr>
          <a:xfrm>
            <a:off x="1002325" y="604109"/>
            <a:ext cx="4042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>
                <a:solidFill>
                  <a:schemeClr val="bg1"/>
                </a:solidFill>
              </a:rPr>
              <a:t>빈센트 </a:t>
            </a:r>
            <a:r>
              <a:rPr lang="ko-KR" altLang="en-US" sz="2200" b="1" spc="-150" dirty="0" err="1">
                <a:solidFill>
                  <a:schemeClr val="bg1"/>
                </a:solidFill>
              </a:rPr>
              <a:t>반고흐의</a:t>
            </a:r>
            <a:r>
              <a:rPr lang="ko-KR" altLang="en-US" sz="2200" b="1" spc="-150" dirty="0">
                <a:solidFill>
                  <a:schemeClr val="bg1"/>
                </a:solidFill>
              </a:rPr>
              <a:t> 「밤의 하얀 집」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2001FE-C921-4711-336D-63AF794B547D}"/>
              </a:ext>
            </a:extLst>
          </p:cNvPr>
          <p:cNvSpPr txBox="1"/>
          <p:nvPr/>
        </p:nvSpPr>
        <p:spPr>
          <a:xfrm>
            <a:off x="1026033" y="1476375"/>
            <a:ext cx="4500070" cy="2988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/>
              <a:t>빈센트 </a:t>
            </a:r>
            <a:r>
              <a:rPr lang="ko-KR" altLang="en-US" sz="3200" b="1" spc="-150" dirty="0" err="1"/>
              <a:t>반고흐</a:t>
            </a:r>
            <a:r>
              <a:rPr lang="en-US" altLang="ko-KR" sz="3200" b="1" spc="-150" dirty="0"/>
              <a:t>(Vincent van Gogh, 1853~1890)</a:t>
            </a:r>
            <a:r>
              <a:rPr lang="ko-KR" altLang="en-US" sz="3200" b="1" spc="-150" dirty="0"/>
              <a:t>는 밤하늘에 떠 있는 태양계 행성인 금성을 표현했습니다</a:t>
            </a:r>
            <a:r>
              <a:rPr lang="en-US" altLang="ko-KR" sz="3200" b="1" spc="-150" dirty="0"/>
              <a:t>.</a:t>
            </a:r>
          </a:p>
        </p:txBody>
      </p:sp>
      <p:sp>
        <p:nvSpPr>
          <p:cNvPr id="15" name="object 25">
            <a:extLst>
              <a:ext uri="{FF2B5EF4-FFF2-40B4-BE49-F238E27FC236}">
                <a16:creationId xmlns:a16="http://schemas.microsoft.com/office/drawing/2014/main" id="{7052F891-D68F-F9D4-0C6D-B8AA5822FE69}"/>
              </a:ext>
            </a:extLst>
          </p:cNvPr>
          <p:cNvSpPr/>
          <p:nvPr/>
        </p:nvSpPr>
        <p:spPr>
          <a:xfrm rot="5400000">
            <a:off x="5286188" y="5715263"/>
            <a:ext cx="257827" cy="222002"/>
          </a:xfrm>
          <a:custGeom>
            <a:avLst/>
            <a:gdLst/>
            <a:ahLst/>
            <a:cxnLst/>
            <a:rect l="l" t="t" r="r" b="b"/>
            <a:pathLst>
              <a:path w="344805" h="298450">
                <a:moveTo>
                  <a:pt x="172293" y="0"/>
                </a:moveTo>
                <a:lnTo>
                  <a:pt x="0" y="298420"/>
                </a:lnTo>
                <a:lnTo>
                  <a:pt x="344586" y="298420"/>
                </a:lnTo>
                <a:lnTo>
                  <a:pt x="172293" y="0"/>
                </a:lnTo>
                <a:close/>
              </a:path>
            </a:pathLst>
          </a:custGeom>
          <a:solidFill>
            <a:srgbClr val="1CBDC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85E337-2E1E-3350-D842-D34D074BEF27}"/>
              </a:ext>
            </a:extLst>
          </p:cNvPr>
          <p:cNvSpPr txBox="1"/>
          <p:nvPr/>
        </p:nvSpPr>
        <p:spPr>
          <a:xfrm>
            <a:off x="2811667" y="5579644"/>
            <a:ext cx="24705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「밤의 하얀 집」</a:t>
            </a:r>
          </a:p>
        </p:txBody>
      </p:sp>
    </p:spTree>
    <p:extLst>
      <p:ext uri="{BB962C8B-B14F-4D97-AF65-F5344CB8AC3E}">
        <p14:creationId xmlns:p14="http://schemas.microsoft.com/office/powerpoint/2010/main" val="912211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517E79-0025-3291-0857-A616A1F73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327" y="598795"/>
            <a:ext cx="6730585" cy="5600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33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8F42B4-38EF-C171-90D9-468D11CA784D}"/>
              </a:ext>
            </a:extLst>
          </p:cNvPr>
          <p:cNvSpPr txBox="1"/>
          <p:nvPr/>
        </p:nvSpPr>
        <p:spPr>
          <a:xfrm>
            <a:off x="1026033" y="1476375"/>
            <a:ext cx="10061067" cy="62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/>
              <a:t>내가 본 밤하늘을 그림으로 표현해 봅시다</a:t>
            </a:r>
            <a:r>
              <a:rPr lang="en-US" altLang="ko-KR" sz="3200" b="1" spc="-150" dirty="0"/>
              <a:t>.</a:t>
            </a:r>
            <a:endParaRPr lang="ko-KR" altLang="en-US" sz="3200" b="1" spc="-150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9D04F62C-6AA7-42F0-2BDC-1D1DF9D62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116" y="2230847"/>
            <a:ext cx="6050802" cy="84767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8787378-D80A-5726-BEA2-88FDB8CFA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759" y="3207946"/>
            <a:ext cx="3035138" cy="182645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810A61B1-BC3C-9EA4-904A-34898D152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360" y="3207944"/>
            <a:ext cx="3035138" cy="182645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BEF35B1-9ACE-91AE-47D0-4FE1B147F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1962" y="3207945"/>
            <a:ext cx="3035138" cy="1826455"/>
          </a:xfrm>
          <a:prstGeom prst="rect">
            <a:avLst/>
          </a:prstGeom>
        </p:spPr>
      </p:pic>
      <p:sp>
        <p:nvSpPr>
          <p:cNvPr id="8" name="object 25">
            <a:extLst>
              <a:ext uri="{FF2B5EF4-FFF2-40B4-BE49-F238E27FC236}">
                <a16:creationId xmlns:a16="http://schemas.microsoft.com/office/drawing/2014/main" id="{F573170D-FC85-8614-EF91-7AFF6140C9E5}"/>
              </a:ext>
            </a:extLst>
          </p:cNvPr>
          <p:cNvSpPr/>
          <p:nvPr/>
        </p:nvSpPr>
        <p:spPr>
          <a:xfrm>
            <a:off x="1516500" y="5173691"/>
            <a:ext cx="257827" cy="222002"/>
          </a:xfrm>
          <a:custGeom>
            <a:avLst/>
            <a:gdLst/>
            <a:ahLst/>
            <a:cxnLst/>
            <a:rect l="l" t="t" r="r" b="b"/>
            <a:pathLst>
              <a:path w="344805" h="298450">
                <a:moveTo>
                  <a:pt x="172293" y="0"/>
                </a:moveTo>
                <a:lnTo>
                  <a:pt x="0" y="298420"/>
                </a:lnTo>
                <a:lnTo>
                  <a:pt x="344586" y="298420"/>
                </a:lnTo>
                <a:lnTo>
                  <a:pt x="172293" y="0"/>
                </a:lnTo>
                <a:close/>
              </a:path>
            </a:pathLst>
          </a:custGeom>
          <a:solidFill>
            <a:srgbClr val="1CBDC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F1E1DA-8975-7214-266D-C0254894EEFD}"/>
              </a:ext>
            </a:extLst>
          </p:cNvPr>
          <p:cNvSpPr txBox="1"/>
          <p:nvPr/>
        </p:nvSpPr>
        <p:spPr>
          <a:xfrm>
            <a:off x="1731140" y="5100662"/>
            <a:ext cx="26019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pc="-150" dirty="0">
                <a:latin typeface="+mn-ea"/>
              </a:rPr>
              <a:t>밤하늘에서 볼 수 있는 </a:t>
            </a:r>
            <a:endParaRPr lang="en-US" altLang="ko-KR" sz="2000" b="1" spc="-150" dirty="0">
              <a:latin typeface="+mn-ea"/>
            </a:endParaRPr>
          </a:p>
          <a:p>
            <a:r>
              <a:rPr lang="ko-KR" altLang="en-US" sz="2000" b="1" spc="-150" dirty="0">
                <a:latin typeface="+mn-ea"/>
              </a:rPr>
              <a:t>별의 모습</a:t>
            </a:r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3BCF4868-F501-FADE-F357-8DCB162D7D90}"/>
              </a:ext>
            </a:extLst>
          </p:cNvPr>
          <p:cNvSpPr/>
          <p:nvPr/>
        </p:nvSpPr>
        <p:spPr>
          <a:xfrm>
            <a:off x="5075335" y="5198656"/>
            <a:ext cx="257827" cy="222002"/>
          </a:xfrm>
          <a:custGeom>
            <a:avLst/>
            <a:gdLst/>
            <a:ahLst/>
            <a:cxnLst/>
            <a:rect l="l" t="t" r="r" b="b"/>
            <a:pathLst>
              <a:path w="344805" h="298450">
                <a:moveTo>
                  <a:pt x="172293" y="0"/>
                </a:moveTo>
                <a:lnTo>
                  <a:pt x="0" y="298420"/>
                </a:lnTo>
                <a:lnTo>
                  <a:pt x="344586" y="298420"/>
                </a:lnTo>
                <a:lnTo>
                  <a:pt x="172293" y="0"/>
                </a:lnTo>
                <a:close/>
              </a:path>
            </a:pathLst>
          </a:custGeom>
          <a:solidFill>
            <a:srgbClr val="1CBDC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E61FE-7EF5-9A80-F2BA-9220188AC44D}"/>
              </a:ext>
            </a:extLst>
          </p:cNvPr>
          <p:cNvSpPr txBox="1"/>
          <p:nvPr/>
        </p:nvSpPr>
        <p:spPr>
          <a:xfrm>
            <a:off x="5289975" y="5125627"/>
            <a:ext cx="2153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pc="-150" dirty="0">
                <a:latin typeface="+mn-ea"/>
              </a:rPr>
              <a:t>밤하늘에서 보았던</a:t>
            </a:r>
            <a:endParaRPr lang="en-US" altLang="ko-KR" sz="2000" b="1" spc="-150" dirty="0">
              <a:latin typeface="+mn-ea"/>
            </a:endParaRPr>
          </a:p>
          <a:p>
            <a:r>
              <a:rPr lang="ko-KR" altLang="en-US" sz="2000" b="1" spc="-150" dirty="0">
                <a:latin typeface="+mn-ea"/>
              </a:rPr>
              <a:t>초승달의 모습</a:t>
            </a:r>
          </a:p>
        </p:txBody>
      </p:sp>
      <p:sp>
        <p:nvSpPr>
          <p:cNvPr id="12" name="object 25">
            <a:extLst>
              <a:ext uri="{FF2B5EF4-FFF2-40B4-BE49-F238E27FC236}">
                <a16:creationId xmlns:a16="http://schemas.microsoft.com/office/drawing/2014/main" id="{3EBEF744-B057-8935-B47B-A6B85D69F241}"/>
              </a:ext>
            </a:extLst>
          </p:cNvPr>
          <p:cNvSpPr/>
          <p:nvPr/>
        </p:nvSpPr>
        <p:spPr>
          <a:xfrm>
            <a:off x="8476519" y="5198656"/>
            <a:ext cx="257827" cy="222002"/>
          </a:xfrm>
          <a:custGeom>
            <a:avLst/>
            <a:gdLst/>
            <a:ahLst/>
            <a:cxnLst/>
            <a:rect l="l" t="t" r="r" b="b"/>
            <a:pathLst>
              <a:path w="344805" h="298450">
                <a:moveTo>
                  <a:pt x="172293" y="0"/>
                </a:moveTo>
                <a:lnTo>
                  <a:pt x="0" y="298420"/>
                </a:lnTo>
                <a:lnTo>
                  <a:pt x="344586" y="298420"/>
                </a:lnTo>
                <a:lnTo>
                  <a:pt x="172293" y="0"/>
                </a:lnTo>
                <a:close/>
              </a:path>
            </a:pathLst>
          </a:custGeom>
          <a:solidFill>
            <a:srgbClr val="1CBDC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F7D605-7BF7-C64D-DA11-9AF130AA242A}"/>
              </a:ext>
            </a:extLst>
          </p:cNvPr>
          <p:cNvSpPr txBox="1"/>
          <p:nvPr/>
        </p:nvSpPr>
        <p:spPr>
          <a:xfrm>
            <a:off x="8691159" y="5125627"/>
            <a:ext cx="21531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spc="-150" dirty="0">
                <a:latin typeface="+mn-ea"/>
              </a:rPr>
              <a:t>밤하늘에서 보았던</a:t>
            </a:r>
            <a:endParaRPr lang="en-US" altLang="ko-KR" sz="2000" b="1" spc="-150" dirty="0">
              <a:latin typeface="+mn-ea"/>
            </a:endParaRPr>
          </a:p>
          <a:p>
            <a:r>
              <a:rPr lang="ko-KR" altLang="en-US" sz="2000" b="1" spc="-150" dirty="0">
                <a:latin typeface="+mn-ea"/>
              </a:rPr>
              <a:t>별의 모습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3953C2A-5181-7456-56A9-6CFEC1352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284" y="3207944"/>
            <a:ext cx="2994850" cy="1786166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FE137C84-F30E-0497-EF26-375E0EB6C3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6147" y="3217043"/>
            <a:ext cx="3001564" cy="182645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34CABFA4-F7ED-43F3-F005-E4F6C68942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8748" y="3207943"/>
            <a:ext cx="3035138" cy="182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0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</Words>
  <Application>Microsoft Office PowerPoint</Application>
  <PresentationFormat>와이드스크린</PresentationFormat>
  <Paragraphs>17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2023-11-27T02:45:06Z</dcterms:created>
  <dcterms:modified xsi:type="dcterms:W3CDTF">2024-05-14T04:53:24Z</dcterms:modified>
</cp:coreProperties>
</file>